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72" r:id="rId4"/>
    <p:sldId id="273" r:id="rId5"/>
    <p:sldId id="274" r:id="rId6"/>
    <p:sldId id="275" r:id="rId7"/>
    <p:sldId id="276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0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10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55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1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73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07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1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4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10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5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353E8-190D-419D-AE64-8A57CB6FBDE8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3FAA3-3E82-47B5-B6F7-2AC746F23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1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0" t="3809" r="18076" b="10476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0600" y="3820402"/>
            <a:ext cx="1219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70C0"/>
                </a:solidFill>
              </a:rPr>
              <a:t>patient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4572000"/>
            <a:ext cx="99059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s-ES_tradnl" sz="2000" b="1" dirty="0" smtClean="0">
                <a:solidFill>
                  <a:srgbClr val="0070C0"/>
                </a:solidFill>
              </a:rPr>
              <a:t>doctor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1927" y="2495490"/>
            <a:ext cx="98367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2000" b="1" dirty="0" err="1" smtClean="0">
                <a:solidFill>
                  <a:srgbClr val="0070C0"/>
                </a:solidFill>
              </a:rPr>
              <a:t>mouth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629400" y="4114800"/>
            <a:ext cx="1676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53200" y="4055679"/>
            <a:ext cx="1905000" cy="44012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FF0000"/>
                </a:solidFill>
              </a:rPr>
              <a:t>Physical</a:t>
            </a:r>
            <a:r>
              <a:rPr lang="es-ES_tradnl" sz="2000" b="1" dirty="0" smtClean="0">
                <a:solidFill>
                  <a:srgbClr val="FF0000"/>
                </a:solidFill>
              </a:rPr>
              <a:t> </a:t>
            </a:r>
            <a:r>
              <a:rPr lang="es-ES_tradnl" sz="2000" b="1" dirty="0" err="1" smtClean="0">
                <a:solidFill>
                  <a:srgbClr val="FF0000"/>
                </a:solidFill>
              </a:rPr>
              <a:t>exam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705600" y="4752945"/>
            <a:ext cx="4572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96000" y="4705290"/>
            <a:ext cx="1905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Dar (to </a:t>
            </a:r>
            <a:r>
              <a:rPr lang="es-ES_tradnl" sz="2000" b="1" dirty="0" err="1" smtClean="0">
                <a:solidFill>
                  <a:srgbClr val="7030A0"/>
                </a:solidFill>
              </a:rPr>
              <a:t>give</a:t>
            </a:r>
            <a:r>
              <a:rPr lang="es-ES_tradnl" sz="2000" b="1" dirty="0" smtClean="0">
                <a:solidFill>
                  <a:srgbClr val="7030A0"/>
                </a:solidFill>
              </a:rPr>
              <a:t>)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943600" y="5410200"/>
            <a:ext cx="533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0200" y="5391090"/>
            <a:ext cx="1905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70C0"/>
                </a:solidFill>
              </a:rPr>
              <a:t>Abrir (</a:t>
            </a:r>
            <a:r>
              <a:rPr lang="es-ES_tradnl" sz="2000" b="1" smtClean="0">
                <a:solidFill>
                  <a:srgbClr val="0070C0"/>
                </a:solidFill>
              </a:rPr>
              <a:t>to open</a:t>
            </a:r>
            <a:r>
              <a:rPr lang="es-ES_tradnl" sz="2000" b="1" dirty="0" smtClean="0">
                <a:solidFill>
                  <a:srgbClr val="0070C0"/>
                </a:solidFill>
              </a:rPr>
              <a:t>)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5181600" y="6096000"/>
            <a:ext cx="685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95800" y="6096000"/>
            <a:ext cx="1905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B050"/>
                </a:solidFill>
              </a:rPr>
              <a:t>all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00400" y="4812268"/>
            <a:ext cx="12954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doctor/a</a:t>
            </a:r>
            <a:endParaRPr lang="es-ES_tradnl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403762" y="381000"/>
            <a:ext cx="6740237" cy="8382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22b:        </a:t>
            </a:r>
            <a:r>
              <a:rPr lang="en-US" dirty="0" smtClean="0">
                <a:solidFill>
                  <a:srgbClr val="00B050"/>
                </a:solidFill>
              </a:rPr>
              <a:t>13/11/17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01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5" t="-4267" r="16837" b="7291"/>
          <a:stretch/>
        </p:blipFill>
        <p:spPr bwMode="auto">
          <a:xfrm>
            <a:off x="0" y="-235974"/>
            <a:ext cx="9144000" cy="709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334000" y="3505200"/>
            <a:ext cx="1752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410200" y="3886200"/>
            <a:ext cx="2286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391400" y="45720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410200" y="29718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486400" y="3886200"/>
            <a:ext cx="228600" cy="28569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81600" y="28002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FF0000"/>
                </a:solidFill>
              </a:rPr>
              <a:t>nurse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86400" y="3886200"/>
            <a:ext cx="2286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0070C0"/>
                </a:solidFill>
              </a:rPr>
              <a:t>Blood</a:t>
            </a:r>
            <a:r>
              <a:rPr lang="es-ES_tradnl" sz="2000" b="1" dirty="0" smtClean="0">
                <a:solidFill>
                  <a:srgbClr val="0070C0"/>
                </a:solidFill>
              </a:rPr>
              <a:t> </a:t>
            </a:r>
            <a:r>
              <a:rPr lang="es-ES_tradnl" sz="2000" b="1" dirty="0" err="1" smtClean="0">
                <a:solidFill>
                  <a:srgbClr val="0070C0"/>
                </a:solidFill>
              </a:rPr>
              <a:t>pressure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64829" y="45720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B050"/>
                </a:solidFill>
              </a:rPr>
              <a:t>pulse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46486" y="4953000"/>
            <a:ext cx="2859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diagnostico es bueno.  Tiene buena salud.  </a:t>
            </a:r>
            <a:endParaRPr lang="es-ES_trad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867400" y="5334000"/>
            <a:ext cx="1447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239000" y="5715000"/>
            <a:ext cx="7620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486400" y="6096000"/>
            <a:ext cx="7620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91200" y="47244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diagnosis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24600" y="577209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 smtClean="0">
                <a:solidFill>
                  <a:srgbClr val="FF3399"/>
                </a:solidFill>
              </a:rPr>
              <a:t>Good</a:t>
            </a:r>
            <a:r>
              <a:rPr lang="es-ES_tradnl" sz="2000" b="1" dirty="0" smtClean="0">
                <a:solidFill>
                  <a:srgbClr val="FF3399"/>
                </a:solidFill>
              </a:rPr>
              <a:t> </a:t>
            </a:r>
            <a:r>
              <a:rPr lang="es-ES_tradnl" sz="2000" b="1" dirty="0" err="1" smtClean="0">
                <a:solidFill>
                  <a:srgbClr val="FF3399"/>
                </a:solidFill>
              </a:rPr>
              <a:t>health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86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5" t="8929" r="23196" b="1071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048000" y="5410200"/>
            <a:ext cx="8763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667000" y="5943600"/>
            <a:ext cx="1752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010400" y="54102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15000" y="5943600"/>
            <a:ext cx="17526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62300" y="53910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fever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9400" y="59436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70C0"/>
                </a:solidFill>
              </a:rPr>
              <a:t>Stay</a:t>
            </a:r>
            <a:r>
              <a:rPr lang="es-ES_tradnl" sz="2000" b="1" dirty="0">
                <a:solidFill>
                  <a:srgbClr val="0070C0"/>
                </a:solidFill>
              </a:rPr>
              <a:t> in </a:t>
            </a:r>
            <a:r>
              <a:rPr lang="es-ES_tradnl" sz="2000" b="1" dirty="0" err="1">
                <a:solidFill>
                  <a:srgbClr val="0070C0"/>
                </a:solidFill>
              </a:rPr>
              <a:t>bed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53340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B050"/>
                </a:solidFill>
              </a:rPr>
              <a:t>flu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6400" y="5943600"/>
            <a:ext cx="20955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7030A0"/>
                </a:solidFill>
              </a:rPr>
              <a:t> </a:t>
            </a:r>
            <a:r>
              <a:rPr lang="es-ES_tradnl" sz="2000" b="1" dirty="0" err="1">
                <a:solidFill>
                  <a:srgbClr val="7030A0"/>
                </a:solidFill>
              </a:rPr>
              <a:t>she</a:t>
            </a:r>
            <a:r>
              <a:rPr lang="es-ES_tradnl" sz="2000" b="1" dirty="0">
                <a:solidFill>
                  <a:srgbClr val="7030A0"/>
                </a:solidFill>
              </a:rPr>
              <a:t> has a </a:t>
            </a:r>
            <a:r>
              <a:rPr lang="es-ES_tradnl" sz="2000" b="1" dirty="0" err="1">
                <a:solidFill>
                  <a:srgbClr val="7030A0"/>
                </a:solidFill>
              </a:rPr>
              <a:t>cold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48600" y="50862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(</a:t>
            </a:r>
            <a:r>
              <a:rPr lang="en-US" sz="2000" b="1" dirty="0" err="1">
                <a:solidFill>
                  <a:prstClr val="black"/>
                </a:solidFill>
              </a:rPr>
              <a:t>resfriado</a:t>
            </a:r>
            <a:r>
              <a:rPr lang="en-US" sz="2000" b="1" dirty="0">
                <a:solidFill>
                  <a:prstClr val="black"/>
                </a:solidFill>
              </a:rPr>
              <a:t>)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7924800" y="5486400"/>
            <a:ext cx="1219200" cy="0"/>
          </a:xfrm>
          <a:prstGeom prst="line">
            <a:avLst/>
          </a:prstGeom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96200" y="5410200"/>
            <a:ext cx="15240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F3399"/>
                </a:solidFill>
              </a:rPr>
              <a:t>a </a:t>
            </a:r>
            <a:r>
              <a:rPr lang="es-ES_tradnl" sz="2000" b="1" dirty="0" err="1">
                <a:solidFill>
                  <a:srgbClr val="FF3399"/>
                </a:solidFill>
              </a:rPr>
              <a:t>cold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24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0" t="99" r="14641" b="6150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295400" y="5257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219200" y="5791200"/>
            <a:ext cx="762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6172200"/>
            <a:ext cx="13716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76800" y="4876800"/>
            <a:ext cx="762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581400" y="5238690"/>
            <a:ext cx="1524000" cy="1911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86200" y="5783943"/>
            <a:ext cx="112395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629150" y="5867400"/>
            <a:ext cx="495300" cy="13329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229600" y="4876800"/>
            <a:ext cx="533400" cy="725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934200" y="5486400"/>
            <a:ext cx="7620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543300" y="6248400"/>
            <a:ext cx="1219200" cy="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886200" y="6248400"/>
            <a:ext cx="247196" cy="228600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371600" y="52386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F0000"/>
                </a:solidFill>
              </a:rPr>
              <a:t>stress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0600" y="61530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B050"/>
                </a:solidFill>
              </a:rPr>
              <a:t>headache</a:t>
            </a:r>
            <a:endParaRPr lang="es-ES_tradnl" sz="2000" b="1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72000" y="51816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0070C0"/>
                </a:solidFill>
              </a:rPr>
              <a:t>stomach</a:t>
            </a:r>
            <a:r>
              <a:rPr lang="es-ES_tradnl" sz="2000" b="1" dirty="0">
                <a:solidFill>
                  <a:srgbClr val="0070C0"/>
                </a:solidFill>
              </a:rPr>
              <a:t> </a:t>
            </a:r>
            <a:r>
              <a:rPr lang="es-ES_tradnl" sz="2000" b="1" dirty="0" err="1">
                <a:solidFill>
                  <a:srgbClr val="0070C0"/>
                </a:solidFill>
              </a:rPr>
              <a:t>ache</a:t>
            </a:r>
            <a:endParaRPr lang="es-ES_tradnl" sz="2000" b="1" dirty="0">
              <a:solidFill>
                <a:srgbClr val="0070C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581400" y="6172200"/>
            <a:ext cx="12192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24400" y="5924490"/>
            <a:ext cx="1524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7030A0"/>
                </a:solidFill>
              </a:rPr>
              <a:t>stomach</a:t>
            </a:r>
            <a:r>
              <a:rPr lang="es-ES_tradnl" sz="2000" b="1" dirty="0">
                <a:solidFill>
                  <a:srgbClr val="7030A0"/>
                </a:solidFill>
              </a:rPr>
              <a:t> </a:t>
            </a:r>
            <a:r>
              <a:rPr lang="es-ES_tradnl" sz="2000" b="1" dirty="0" err="1">
                <a:solidFill>
                  <a:srgbClr val="7030A0"/>
                </a:solidFill>
              </a:rPr>
              <a:t>hurts</a:t>
            </a:r>
            <a:endParaRPr lang="es-ES_tradnl" sz="2000" b="1" dirty="0">
              <a:solidFill>
                <a:srgbClr val="7030A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52800" y="6381690"/>
            <a:ext cx="1524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3399"/>
                </a:solidFill>
              </a:rPr>
              <a:t>stomach</a:t>
            </a:r>
            <a:endParaRPr lang="es-ES_tradnl" sz="2000" b="1" dirty="0">
              <a:solidFill>
                <a:srgbClr val="FF3399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5200" y="48576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FFC000"/>
                </a:solidFill>
              </a:rPr>
              <a:t> </a:t>
            </a:r>
            <a:r>
              <a:rPr lang="es-ES_tradnl" sz="2000" b="1" dirty="0" err="1" smtClean="0">
                <a:solidFill>
                  <a:srgbClr val="FFC000"/>
                </a:solidFill>
              </a:rPr>
              <a:t>cough</a:t>
            </a:r>
            <a:endParaRPr lang="es-ES_tradnl" sz="2000" b="1" dirty="0">
              <a:solidFill>
                <a:srgbClr val="FFC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24600" y="5464314"/>
            <a:ext cx="1981200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F79646"/>
                </a:solidFill>
              </a:rPr>
              <a:t>Toser</a:t>
            </a:r>
          </a:p>
          <a:p>
            <a:pPr algn="ctr"/>
            <a:r>
              <a:rPr lang="es-ES_tradnl" sz="2000" b="1" dirty="0">
                <a:solidFill>
                  <a:srgbClr val="F79646"/>
                </a:solidFill>
              </a:rPr>
              <a:t> </a:t>
            </a:r>
            <a:r>
              <a:rPr lang="es-ES_tradnl" sz="2000" b="1" i="1" dirty="0">
                <a:solidFill>
                  <a:srgbClr val="F79646"/>
                </a:solidFill>
              </a:rPr>
              <a:t>(to </a:t>
            </a:r>
            <a:r>
              <a:rPr lang="es-ES_tradnl" sz="2000" b="1" i="1" dirty="0" err="1">
                <a:solidFill>
                  <a:srgbClr val="F79646"/>
                </a:solidFill>
              </a:rPr>
              <a:t>cough</a:t>
            </a:r>
            <a:r>
              <a:rPr lang="es-ES_tradnl" sz="2000" b="1" i="1" dirty="0">
                <a:solidFill>
                  <a:srgbClr val="F79646"/>
                </a:solidFill>
              </a:rPr>
              <a:t>)</a:t>
            </a:r>
            <a:endParaRPr lang="es-ES_tradnl" sz="2000" b="1" dirty="0">
              <a:solidFill>
                <a:srgbClr val="F79646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048000" y="5734110"/>
            <a:ext cx="914400" cy="36189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62200" y="6073914"/>
            <a:ext cx="15240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7030A0"/>
                </a:solidFill>
              </a:rPr>
              <a:t>Doler</a:t>
            </a:r>
          </a:p>
          <a:p>
            <a:pPr algn="ctr"/>
            <a:r>
              <a:rPr lang="es-ES_tradnl" sz="2000" b="1" i="1" dirty="0" smtClean="0">
                <a:solidFill>
                  <a:srgbClr val="7030A0"/>
                </a:solidFill>
              </a:rPr>
              <a:t>(to </a:t>
            </a:r>
            <a:r>
              <a:rPr lang="es-ES_tradnl" sz="2000" b="1" i="1" dirty="0" err="1" smtClean="0">
                <a:solidFill>
                  <a:srgbClr val="7030A0"/>
                </a:solidFill>
              </a:rPr>
              <a:t>hurt</a:t>
            </a:r>
            <a:r>
              <a:rPr lang="es-ES_tradnl" sz="2000" b="1" i="1" dirty="0" smtClean="0">
                <a:solidFill>
                  <a:srgbClr val="7030A0"/>
                </a:solidFill>
              </a:rPr>
              <a:t>)</a:t>
            </a:r>
            <a:endParaRPr lang="es-ES_tradnl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26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r="15666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257800" y="5791200"/>
            <a:ext cx="1219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76800" y="57720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throat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73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0914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7467600" y="3632200"/>
            <a:ext cx="1371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705600" y="4343400"/>
            <a:ext cx="1676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62800" y="35814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prescription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42672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0070C0"/>
                </a:solidFill>
              </a:rPr>
              <a:t>medicine</a:t>
            </a:r>
          </a:p>
        </p:txBody>
      </p:sp>
    </p:spTree>
    <p:extLst>
      <p:ext uri="{BB962C8B-B14F-4D97-AF65-F5344CB8AC3E}">
        <p14:creationId xmlns:p14="http://schemas.microsoft.com/office/powerpoint/2010/main" val="209138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r="15666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562600" y="3657600"/>
            <a:ext cx="1447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162800" y="4343400"/>
            <a:ext cx="914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34000" y="4724400"/>
            <a:ext cx="17526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0" y="358140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err="1">
                <a:solidFill>
                  <a:srgbClr val="FF0000"/>
                </a:solidFill>
              </a:rPr>
              <a:t>pharmacy</a:t>
            </a:r>
            <a:endParaRPr lang="es-ES_tradnl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9400" y="3781455"/>
            <a:ext cx="19812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0070C0"/>
                </a:solidFill>
              </a:rPr>
              <a:t>Vender </a:t>
            </a:r>
            <a:r>
              <a:rPr lang="es-ES_tradnl" sz="2000" i="1" dirty="0" smtClean="0">
                <a:solidFill>
                  <a:srgbClr val="0070C0"/>
                </a:solidFill>
              </a:rPr>
              <a:t>(To </a:t>
            </a:r>
            <a:r>
              <a:rPr lang="es-ES_tradnl" sz="2000" i="1" dirty="0" err="1" smtClean="0">
                <a:solidFill>
                  <a:srgbClr val="0070C0"/>
                </a:solidFill>
              </a:rPr>
              <a:t>sell</a:t>
            </a:r>
            <a:r>
              <a:rPr lang="es-ES_tradnl" sz="2000" i="1" dirty="0" smtClean="0">
                <a:solidFill>
                  <a:srgbClr val="0070C0"/>
                </a:solidFill>
              </a:rPr>
              <a:t>)</a:t>
            </a:r>
            <a:endParaRPr lang="es-ES_tradnl" sz="2000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4705290"/>
            <a:ext cx="19812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rgbClr val="00B050"/>
                </a:solidFill>
              </a:rPr>
              <a:t>medicine</a:t>
            </a:r>
          </a:p>
        </p:txBody>
      </p:sp>
    </p:spTree>
    <p:extLst>
      <p:ext uri="{BB962C8B-B14F-4D97-AF65-F5344CB8AC3E}">
        <p14:creationId xmlns:p14="http://schemas.microsoft.com/office/powerpoint/2010/main" val="20596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/>
              <a:t> </a:t>
            </a:r>
            <a:r>
              <a:rPr lang="en-US" dirty="0" smtClean="0"/>
              <a:t>p. 202 (1-5)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92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6055</TotalTime>
  <Words>96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4 de marzo del 2015</dc:title>
  <dc:creator>Helen Zumaeta</dc:creator>
  <cp:lastModifiedBy>Helen Zumaeta</cp:lastModifiedBy>
  <cp:revision>37</cp:revision>
  <dcterms:created xsi:type="dcterms:W3CDTF">2015-03-04T13:36:39Z</dcterms:created>
  <dcterms:modified xsi:type="dcterms:W3CDTF">2017-11-13T15:24:16Z</dcterms:modified>
</cp:coreProperties>
</file>